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5" r:id="rId11"/>
    <p:sldId id="272" r:id="rId12"/>
    <p:sldId id="273" r:id="rId13"/>
    <p:sldId id="267" r:id="rId14"/>
    <p:sldId id="269" r:id="rId15"/>
    <p:sldId id="270" r:id="rId16"/>
    <p:sldId id="271" r:id="rId17"/>
    <p:sldId id="268" r:id="rId18"/>
    <p:sldId id="274" r:id="rId19"/>
    <p:sldId id="264" r:id="rId20"/>
    <p:sldId id="27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82E17-EDA6-47A2-B787-859700F3DE9C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82C7B-2B72-43B2-AF27-0285482F4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27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Groene specht man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82C7B-2B72-43B2-AF27-0285482F43F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90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3C8B6A-3F56-43D5-B3E2-F4AAA98EFC05}" type="datetimeFigureOut">
              <a:rPr lang="nl-NL" smtClean="0"/>
              <a:t>28-8-2014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7CA9B2-E154-4C00-92F1-51AFA79DF5A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5/Vanessa_atalanta_larv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Soortenkennis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O41a en b</a:t>
            </a:r>
          </a:p>
          <a:p>
            <a:r>
              <a:rPr lang="nl-NL" dirty="0" smtClean="0"/>
              <a:t>Week 35 (les 2)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723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noudbroekhof.files.wordpress.com/2009/09/gaai_vlaa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247775"/>
            <a:ext cx="6381750" cy="436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610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members.chello.nl/~h.alberts01/Vanessa-atalant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68" y="1380480"/>
            <a:ext cx="4396253" cy="350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ile:Vanessa atalanta larv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4256"/>
            <a:ext cx="3452806" cy="262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1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Tijdelijke aanduiding voor inhoud 3" descr="groenespecht mannetje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2099968"/>
            <a:ext cx="3571875" cy="3286125"/>
          </a:xfrm>
          <a:prstGeom prst="rect">
            <a:avLst/>
          </a:prstGeom>
        </p:spPr>
      </p:pic>
      <p:pic>
        <p:nvPicPr>
          <p:cNvPr id="1026" name="Picture 2" descr="http://www.natuurinformatie.nl/sites/ndb.wnf/contents/i000764/groene_spec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4288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8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kkerwi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81137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Beuk </a:t>
            </a:r>
          </a:p>
        </p:txBody>
      </p:sp>
      <p:pic>
        <p:nvPicPr>
          <p:cNvPr id="25602" name="Tijdelijke aanduiding voor inhoud 3" descr="beukenblad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3395663" cy="4525962"/>
          </a:xfrm>
          <a:prstGeom prst="rect">
            <a:avLst/>
          </a:prstGeom>
        </p:spPr>
      </p:pic>
      <p:pic>
        <p:nvPicPr>
          <p:cNvPr id="25603" name="Picture 2" descr="C:\Users\Lisette Zoontjens\Pictures\beukennootj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63"/>
            <a:ext cx="3378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5" descr="boerenwormkru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12875"/>
            <a:ext cx="34559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4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Echte kamille is een echt pioniersso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62" y="836712"/>
            <a:ext cx="7339062" cy="550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25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www.marktgevoel.nl/wp-content/ha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04" y="692696"/>
            <a:ext cx="4106192" cy="56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1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Vogelgeluid2-Soortenkennis-toetsO4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7500" y="37734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093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cursus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PVA</a:t>
            </a:r>
          </a:p>
          <a:p>
            <a:r>
              <a:rPr lang="nl-NL" dirty="0" smtClean="0"/>
              <a:t>Manier van Toetsen</a:t>
            </a:r>
          </a:p>
          <a:p>
            <a:r>
              <a:rPr lang="nl-NL" dirty="0" smtClean="0"/>
              <a:t>Template</a:t>
            </a:r>
          </a:p>
          <a:p>
            <a:r>
              <a:rPr lang="nl-NL" dirty="0" smtClean="0"/>
              <a:t>Verdeling soorten per leerling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10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3" y="2323652"/>
            <a:ext cx="4968668" cy="3508977"/>
          </a:xfrm>
        </p:spPr>
        <p:txBody>
          <a:bodyPr/>
          <a:lstStyle/>
          <a:p>
            <a:pPr marL="68580" indent="0">
              <a:buNone/>
            </a:pPr>
            <a:r>
              <a:rPr lang="nl-NL" dirty="0"/>
              <a:t>Waarom dit vak</a:t>
            </a:r>
            <a:r>
              <a:rPr lang="nl-NL" dirty="0" smtClean="0"/>
              <a:t>?</a:t>
            </a:r>
          </a:p>
          <a:p>
            <a:pPr marL="68580" indent="0">
              <a:buNone/>
            </a:pPr>
            <a:r>
              <a:rPr lang="nl-NL" dirty="0" smtClean="0"/>
              <a:t>Wat is een soort?</a:t>
            </a:r>
          </a:p>
          <a:p>
            <a:r>
              <a:rPr lang="nl-NL" sz="2000" dirty="0" smtClean="0"/>
              <a:t>Organisme van één soort zijn in staat zich voort te planten en vruchtbare nakomelingen te krijgen.  </a:t>
            </a:r>
            <a:endParaRPr lang="nl-NL" sz="2000" dirty="0"/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47713"/>
            <a:ext cx="24955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3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 volgende week!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61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://www.hondenenpuppies.nl/wp-content/uploads/kleine-hond-grote-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53244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5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nl-NL" dirty="0" smtClean="0"/>
              <a:t>Soort?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Leo en Shere Khan - dierenvriendsch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92688" cy="41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0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/>
          <a:lstStyle/>
          <a:p>
            <a:r>
              <a:rPr lang="nl-NL" dirty="0" smtClean="0"/>
              <a:t>Soort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://bin.snmmd.nl/m/m1mw6r7panh7_std1024.jpg/lijger-hercules-eet-twee-kle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44" y="1700808"/>
            <a:ext cx="6098183" cy="45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 descr="http://static.zoom.nl/C7BF8B2A99C8B7FE34D9F78DA8626F78-paard-en-ez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78" y="2276872"/>
            <a:ext cx="5804644" cy="43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8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http://upload.wikimedia.org/wikipedia/commons/thumb/1/1c/MWTC_Mule_String_1.JPG/1920px-MWTC_Mule_String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/>
          <a:stretch/>
        </p:blipFill>
        <p:spPr bwMode="auto">
          <a:xfrm>
            <a:off x="179512" y="980728"/>
            <a:ext cx="8856984" cy="49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2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Quiz: Waar sta jij?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Komende 10 soorten</a:t>
            </a:r>
          </a:p>
          <a:p>
            <a:r>
              <a:rPr lang="nl-NL" dirty="0" smtClean="0"/>
              <a:t>Schrijf </a:t>
            </a:r>
            <a:r>
              <a:rPr lang="nl-NL" dirty="0" smtClean="0"/>
              <a:t>de soort op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8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Klimop </a:t>
            </a:r>
          </a:p>
        </p:txBody>
      </p:sp>
      <p:pic>
        <p:nvPicPr>
          <p:cNvPr id="114690" name="Tijdelijke aanduiding voor inhoud 3" descr="klimop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75986" y="1444625"/>
            <a:ext cx="3390900" cy="4525962"/>
          </a:xfrm>
          <a:prstGeom prst="rect">
            <a:avLst/>
          </a:prstGeom>
        </p:spPr>
      </p:pic>
      <p:pic>
        <p:nvPicPr>
          <p:cNvPr id="114691" name="Picture 2" descr="http://www.sangha-reiki.com/Sangha-Wicca/figuren/kruiden/k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857375"/>
            <a:ext cx="3038475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5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79</Words>
  <Application>Microsoft Office PowerPoint</Application>
  <PresentationFormat>Diavoorstelling (4:3)</PresentationFormat>
  <Paragraphs>25</Paragraphs>
  <Slides>20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Austin</vt:lpstr>
      <vt:lpstr>Soortenkennis</vt:lpstr>
      <vt:lpstr>Introductie</vt:lpstr>
      <vt:lpstr>Soort?</vt:lpstr>
      <vt:lpstr>Soort?</vt:lpstr>
      <vt:lpstr>Soort</vt:lpstr>
      <vt:lpstr>Soort?</vt:lpstr>
      <vt:lpstr>PowerPoint-presentatie</vt:lpstr>
      <vt:lpstr>Quiz: Waar sta jij?</vt:lpstr>
      <vt:lpstr>Klimop </vt:lpstr>
      <vt:lpstr>PowerPoint-presentatie</vt:lpstr>
      <vt:lpstr>PowerPoint-presentatie</vt:lpstr>
      <vt:lpstr>PowerPoint-presentatie</vt:lpstr>
      <vt:lpstr>PowerPoint-presentatie</vt:lpstr>
      <vt:lpstr>Beuk </vt:lpstr>
      <vt:lpstr>PowerPoint-presentatie</vt:lpstr>
      <vt:lpstr>PowerPoint-presentatie</vt:lpstr>
      <vt:lpstr>PowerPoint-presentatie</vt:lpstr>
      <vt:lpstr>PowerPoint-presentatie</vt:lpstr>
      <vt:lpstr>Opbouw cursus</vt:lpstr>
      <vt:lpstr>Afsluiting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Soortenkennis</dc:title>
  <dc:creator>Toi</dc:creator>
  <cp:lastModifiedBy>Toi</cp:lastModifiedBy>
  <cp:revision>8</cp:revision>
  <dcterms:created xsi:type="dcterms:W3CDTF">2014-08-28T08:52:13Z</dcterms:created>
  <dcterms:modified xsi:type="dcterms:W3CDTF">2014-08-28T09:43:03Z</dcterms:modified>
</cp:coreProperties>
</file>